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24" r:id="rId5"/>
    <p:sldId id="325" r:id="rId6"/>
    <p:sldId id="326" r:id="rId7"/>
    <p:sldId id="327" r:id="rId8"/>
    <p:sldId id="328" r:id="rId9"/>
    <p:sldId id="329" r:id="rId10"/>
    <p:sldId id="33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uskoeqk/Money-and-culture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uskoeqk/Money-and-cultur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71B201-829B-48FA-9B0D-2E74416F6683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1B207F2-656E-4533-B475-494F0660FB17}">
      <dgm:prSet/>
      <dgm:spPr/>
      <dgm:t>
        <a:bodyPr/>
        <a:lstStyle/>
        <a:p>
          <a:r>
            <a:rPr lang="en-US" dirty="0"/>
            <a:t>1 git clone </a:t>
          </a:r>
          <a:r>
            <a:rPr lang="en-US" dirty="0">
              <a:solidFill>
                <a:schemeClr val="accent2">
                  <a:lumMod val="75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https://github.com/luskoeqk/Money-and-culture</a:t>
          </a:r>
          <a:endParaRPr lang="en-US" dirty="0">
            <a:solidFill>
              <a:schemeClr val="accent2">
                <a:lumMod val="75000"/>
              </a:schemeClr>
            </a:solidFill>
          </a:endParaRPr>
        </a:p>
      </dgm:t>
    </dgm:pt>
    <dgm:pt modelId="{3A73B417-1F7C-4AD8-878A-C66C90F58E7E}" type="parTrans" cxnId="{2CD2F059-B83C-489A-8FAD-81D6BFEA712F}">
      <dgm:prSet/>
      <dgm:spPr/>
      <dgm:t>
        <a:bodyPr/>
        <a:lstStyle/>
        <a:p>
          <a:endParaRPr lang="en-US"/>
        </a:p>
      </dgm:t>
    </dgm:pt>
    <dgm:pt modelId="{518DAAD7-B91A-4886-9B70-A5C0179CBB70}" type="sibTrans" cxnId="{2CD2F059-B83C-489A-8FAD-81D6BFEA712F}">
      <dgm:prSet/>
      <dgm:spPr/>
      <dgm:t>
        <a:bodyPr/>
        <a:lstStyle/>
        <a:p>
          <a:endParaRPr lang="en-US"/>
        </a:p>
      </dgm:t>
    </dgm:pt>
    <dgm:pt modelId="{7C5BD96C-12EF-48B9-B41B-65E61F12C561}">
      <dgm:prSet/>
      <dgm:spPr/>
      <dgm:t>
        <a:bodyPr/>
        <a:lstStyle/>
        <a:p>
          <a:r>
            <a:rPr lang="en-US"/>
            <a:t>2 cd clone (you now have the files)</a:t>
          </a:r>
        </a:p>
      </dgm:t>
    </dgm:pt>
    <dgm:pt modelId="{36F845C1-E678-45A1-86B6-C1F89FA5EB61}" type="parTrans" cxnId="{7A5DBFB9-BB3E-4AB9-A60C-0F94B93D3854}">
      <dgm:prSet/>
      <dgm:spPr/>
      <dgm:t>
        <a:bodyPr/>
        <a:lstStyle/>
        <a:p>
          <a:endParaRPr lang="en-US"/>
        </a:p>
      </dgm:t>
    </dgm:pt>
    <dgm:pt modelId="{EB0631A7-EC15-4DEC-AD94-BBCAB17B1D49}" type="sibTrans" cxnId="{7A5DBFB9-BB3E-4AB9-A60C-0F94B93D3854}">
      <dgm:prSet/>
      <dgm:spPr/>
      <dgm:t>
        <a:bodyPr/>
        <a:lstStyle/>
        <a:p>
          <a:endParaRPr lang="en-US"/>
        </a:p>
      </dgm:t>
    </dgm:pt>
    <dgm:pt modelId="{1005ACE3-7F2B-45B3-8F9E-A239083376B7}">
      <dgm:prSet/>
      <dgm:spPr/>
      <dgm:t>
        <a:bodyPr/>
        <a:lstStyle/>
        <a:p>
          <a:r>
            <a:rPr lang="en-US"/>
            <a:t>3 npm/yarn start (you ran it locally now)</a:t>
          </a:r>
        </a:p>
      </dgm:t>
    </dgm:pt>
    <dgm:pt modelId="{60CEED4A-157E-45E8-BF7A-9FF04FAA74BC}" type="parTrans" cxnId="{33C83E3E-194E-44F9-BB4A-C177AF8307DF}">
      <dgm:prSet/>
      <dgm:spPr/>
      <dgm:t>
        <a:bodyPr/>
        <a:lstStyle/>
        <a:p>
          <a:endParaRPr lang="en-US"/>
        </a:p>
      </dgm:t>
    </dgm:pt>
    <dgm:pt modelId="{88F28B5C-F269-4BCF-8D0C-ACD2F8434B67}" type="sibTrans" cxnId="{33C83E3E-194E-44F9-BB4A-C177AF8307DF}">
      <dgm:prSet/>
      <dgm:spPr/>
      <dgm:t>
        <a:bodyPr/>
        <a:lstStyle/>
        <a:p>
          <a:endParaRPr lang="en-US"/>
        </a:p>
      </dgm:t>
    </dgm:pt>
    <dgm:pt modelId="{79A8E6B9-5406-4BEB-BF68-09F951AE91C5}" type="pres">
      <dgm:prSet presAssocID="{C871B201-829B-48FA-9B0D-2E74416F6683}" presName="linear" presStyleCnt="0">
        <dgm:presLayoutVars>
          <dgm:animLvl val="lvl"/>
          <dgm:resizeHandles val="exact"/>
        </dgm:presLayoutVars>
      </dgm:prSet>
      <dgm:spPr/>
    </dgm:pt>
    <dgm:pt modelId="{0CAC6F7B-0CE5-485E-95FA-2A98C3E5CB05}" type="pres">
      <dgm:prSet presAssocID="{51B207F2-656E-4533-B475-494F0660FB1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ED08F6-B3F7-47F6-90A9-DA13991F0D64}" type="pres">
      <dgm:prSet presAssocID="{518DAAD7-B91A-4886-9B70-A5C0179CBB70}" presName="spacer" presStyleCnt="0"/>
      <dgm:spPr/>
    </dgm:pt>
    <dgm:pt modelId="{D460D955-8680-4E92-AD54-DBF555C94718}" type="pres">
      <dgm:prSet presAssocID="{7C5BD96C-12EF-48B9-B41B-65E61F12C56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D92928A-3CC0-4091-A377-5DE87D03A615}" type="pres">
      <dgm:prSet presAssocID="{EB0631A7-EC15-4DEC-AD94-BBCAB17B1D49}" presName="spacer" presStyleCnt="0"/>
      <dgm:spPr/>
    </dgm:pt>
    <dgm:pt modelId="{5FE212CE-501B-4A5D-899C-258385503B3F}" type="pres">
      <dgm:prSet presAssocID="{1005ACE3-7F2B-45B3-8F9E-A239083376B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3C83E3E-194E-44F9-BB4A-C177AF8307DF}" srcId="{C871B201-829B-48FA-9B0D-2E74416F6683}" destId="{1005ACE3-7F2B-45B3-8F9E-A239083376B7}" srcOrd="2" destOrd="0" parTransId="{60CEED4A-157E-45E8-BF7A-9FF04FAA74BC}" sibTransId="{88F28B5C-F269-4BCF-8D0C-ACD2F8434B67}"/>
    <dgm:cxn modelId="{3B73FA4F-1A28-4940-972F-6DAC6E6FB809}" type="presOf" srcId="{51B207F2-656E-4533-B475-494F0660FB17}" destId="{0CAC6F7B-0CE5-485E-95FA-2A98C3E5CB05}" srcOrd="0" destOrd="0" presId="urn:microsoft.com/office/officeart/2005/8/layout/vList2"/>
    <dgm:cxn modelId="{403CB357-A4E4-4BC9-B2DF-CB4A2CD242CB}" type="presOf" srcId="{7C5BD96C-12EF-48B9-B41B-65E61F12C561}" destId="{D460D955-8680-4E92-AD54-DBF555C94718}" srcOrd="0" destOrd="0" presId="urn:microsoft.com/office/officeart/2005/8/layout/vList2"/>
    <dgm:cxn modelId="{2CD2F059-B83C-489A-8FAD-81D6BFEA712F}" srcId="{C871B201-829B-48FA-9B0D-2E74416F6683}" destId="{51B207F2-656E-4533-B475-494F0660FB17}" srcOrd="0" destOrd="0" parTransId="{3A73B417-1F7C-4AD8-878A-C66C90F58E7E}" sibTransId="{518DAAD7-B91A-4886-9B70-A5C0179CBB70}"/>
    <dgm:cxn modelId="{F5EE4DB6-F71B-4C56-8ABF-4E60315A6CDB}" type="presOf" srcId="{1005ACE3-7F2B-45B3-8F9E-A239083376B7}" destId="{5FE212CE-501B-4A5D-899C-258385503B3F}" srcOrd="0" destOrd="0" presId="urn:microsoft.com/office/officeart/2005/8/layout/vList2"/>
    <dgm:cxn modelId="{7A5DBFB9-BB3E-4AB9-A60C-0F94B93D3854}" srcId="{C871B201-829B-48FA-9B0D-2E74416F6683}" destId="{7C5BD96C-12EF-48B9-B41B-65E61F12C561}" srcOrd="1" destOrd="0" parTransId="{36F845C1-E678-45A1-86B6-C1F89FA5EB61}" sibTransId="{EB0631A7-EC15-4DEC-AD94-BBCAB17B1D49}"/>
    <dgm:cxn modelId="{8A8C4ED7-1F75-429C-B223-B147772DC2F6}" type="presOf" srcId="{C871B201-829B-48FA-9B0D-2E74416F6683}" destId="{79A8E6B9-5406-4BEB-BF68-09F951AE91C5}" srcOrd="0" destOrd="0" presId="urn:microsoft.com/office/officeart/2005/8/layout/vList2"/>
    <dgm:cxn modelId="{EBD6BB7D-6167-49A9-B33E-87A02B074F59}" type="presParOf" srcId="{79A8E6B9-5406-4BEB-BF68-09F951AE91C5}" destId="{0CAC6F7B-0CE5-485E-95FA-2A98C3E5CB05}" srcOrd="0" destOrd="0" presId="urn:microsoft.com/office/officeart/2005/8/layout/vList2"/>
    <dgm:cxn modelId="{EDA2F4C7-A981-4CED-9B34-911490FA9FB0}" type="presParOf" srcId="{79A8E6B9-5406-4BEB-BF68-09F951AE91C5}" destId="{74ED08F6-B3F7-47F6-90A9-DA13991F0D64}" srcOrd="1" destOrd="0" presId="urn:microsoft.com/office/officeart/2005/8/layout/vList2"/>
    <dgm:cxn modelId="{E3AE51EA-1FDE-4CBF-B418-735AB8A9A3E1}" type="presParOf" srcId="{79A8E6B9-5406-4BEB-BF68-09F951AE91C5}" destId="{D460D955-8680-4E92-AD54-DBF555C94718}" srcOrd="2" destOrd="0" presId="urn:microsoft.com/office/officeart/2005/8/layout/vList2"/>
    <dgm:cxn modelId="{C46927FE-4924-4958-B8B2-225C61EFDC78}" type="presParOf" srcId="{79A8E6B9-5406-4BEB-BF68-09F951AE91C5}" destId="{AD92928A-3CC0-4091-A377-5DE87D03A615}" srcOrd="3" destOrd="0" presId="urn:microsoft.com/office/officeart/2005/8/layout/vList2"/>
    <dgm:cxn modelId="{28DD8212-2E0F-4545-A0B8-1D27546453B7}" type="presParOf" srcId="{79A8E6B9-5406-4BEB-BF68-09F951AE91C5}" destId="{5FE212CE-501B-4A5D-899C-258385503B3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AC6F7B-0CE5-485E-95FA-2A98C3E5CB05}">
      <dsp:nvSpPr>
        <dsp:cNvPr id="0" name=""/>
        <dsp:cNvSpPr/>
      </dsp:nvSpPr>
      <dsp:spPr>
        <a:xfrm>
          <a:off x="0" y="775102"/>
          <a:ext cx="10515600" cy="79150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1 git clone </a:t>
          </a:r>
          <a:r>
            <a:rPr lang="en-US" sz="3300" kern="1200" dirty="0">
              <a:solidFill>
                <a:schemeClr val="accent2">
                  <a:lumMod val="75000"/>
                </a:schemeClr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https://github.com/luskoeqk/Money-and-culture</a:t>
          </a:r>
          <a:endParaRPr lang="en-US" sz="3300" kern="1200" dirty="0">
            <a:solidFill>
              <a:schemeClr val="accent2">
                <a:lumMod val="75000"/>
              </a:schemeClr>
            </a:solidFill>
          </a:endParaRPr>
        </a:p>
      </dsp:txBody>
      <dsp:txXfrm>
        <a:off x="38638" y="813740"/>
        <a:ext cx="10438324" cy="714229"/>
      </dsp:txXfrm>
    </dsp:sp>
    <dsp:sp modelId="{D460D955-8680-4E92-AD54-DBF555C94718}">
      <dsp:nvSpPr>
        <dsp:cNvPr id="0" name=""/>
        <dsp:cNvSpPr/>
      </dsp:nvSpPr>
      <dsp:spPr>
        <a:xfrm>
          <a:off x="0" y="1661647"/>
          <a:ext cx="10515600" cy="79150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2 cd clone (you now have the files)</a:t>
          </a:r>
        </a:p>
      </dsp:txBody>
      <dsp:txXfrm>
        <a:off x="38638" y="1700285"/>
        <a:ext cx="10438324" cy="714229"/>
      </dsp:txXfrm>
    </dsp:sp>
    <dsp:sp modelId="{5FE212CE-501B-4A5D-899C-258385503B3F}">
      <dsp:nvSpPr>
        <dsp:cNvPr id="0" name=""/>
        <dsp:cNvSpPr/>
      </dsp:nvSpPr>
      <dsp:spPr>
        <a:xfrm>
          <a:off x="0" y="2548192"/>
          <a:ext cx="10515600" cy="79150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3 npm/yarn start (you ran it locally now)</a:t>
          </a:r>
        </a:p>
      </dsp:txBody>
      <dsp:txXfrm>
        <a:off x="38638" y="2586830"/>
        <a:ext cx="104383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8/20/2022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jpeg>
</file>

<file path=ppt/media/image5.jpe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8/20/2022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8/20/2022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Money and culture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bg-BG" dirty="0"/>
              <a:t>А</a:t>
            </a:r>
            <a:r>
              <a:rPr lang="en-US" dirty="0" err="1"/>
              <a:t>ugust</a:t>
            </a:r>
            <a:r>
              <a:rPr lang="en-US" dirty="0"/>
              <a:t> 20, 2022</a:t>
            </a:r>
          </a:p>
          <a:p>
            <a:r>
              <a:rPr lang="en-US" dirty="0" err="1"/>
              <a:t>Lyudmil</a:t>
            </a:r>
            <a:r>
              <a:rPr lang="en-US" dirty="0"/>
              <a:t> </a:t>
            </a:r>
            <a:r>
              <a:rPr lang="en-US" dirty="0" err="1"/>
              <a:t>Kavakliyski</a:t>
            </a:r>
            <a:endParaRPr lang="en-US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yellow figures and a red figure on the other side">
            <a:extLst>
              <a:ext uri="{FF2B5EF4-FFF2-40B4-BE49-F238E27FC236}">
                <a16:creationId xmlns:a16="http://schemas.microsoft.com/office/drawing/2014/main" id="{FCC7978A-4E16-9B3E-625B-12129518D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54" b="12824"/>
          <a:stretch/>
        </p:blipFill>
        <p:spPr>
          <a:xfrm>
            <a:off x="838200" y="2039392"/>
            <a:ext cx="10515600" cy="4114800"/>
          </a:xfrm>
          <a:prstGeom prst="rect">
            <a:avLst/>
          </a:prstGeom>
          <a:noFill/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id="{627500B7-864E-232B-A464-E9273A90A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/>
          </a:bodyPr>
          <a:lstStyle/>
          <a:p>
            <a:r>
              <a:rPr lang="en-US" sz="4400"/>
              <a:t>Why money and culture?</a:t>
            </a:r>
          </a:p>
        </p:txBody>
      </p:sp>
    </p:spTree>
    <p:extLst>
      <p:ext uri="{BB962C8B-B14F-4D97-AF65-F5344CB8AC3E}">
        <p14:creationId xmlns:p14="http://schemas.microsoft.com/office/powerpoint/2010/main" val="1867444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01FA4181-6249-6E95-D69C-C55D4AFAB2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3254513"/>
            <a:ext cx="4220845" cy="2508112"/>
          </a:xfrm>
        </p:spPr>
        <p:txBody>
          <a:bodyPr/>
          <a:lstStyle/>
          <a:p>
            <a:r>
              <a:rPr lang="en-US" dirty="0"/>
              <a:t>Lack of connection to the world is the main reason for this project.</a:t>
            </a:r>
          </a:p>
          <a:p>
            <a:r>
              <a:rPr lang="en-US" dirty="0"/>
              <a:t>Every magazine has to get popularity around people.</a:t>
            </a:r>
          </a:p>
          <a:p>
            <a:r>
              <a:rPr lang="en-US" dirty="0"/>
              <a:t>Now people are able to view information around the magazine and it’s latest editions.</a:t>
            </a:r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1D983B74-338A-FCEE-C525-95713D864D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1571515" y="2602951"/>
            <a:ext cx="3993624" cy="2240033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D97A95C-7797-EBE8-9106-B6A7867BF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</p:spPr>
        <p:txBody>
          <a:bodyPr>
            <a:normAutofit/>
          </a:bodyPr>
          <a:lstStyle/>
          <a:p>
            <a:r>
              <a:rPr lang="en-US" sz="3600" b="1" dirty="0"/>
              <a:t>What problems does it solve?</a:t>
            </a:r>
            <a:endParaRPr lang="bg-BG" sz="3600" b="1" dirty="0"/>
          </a:p>
        </p:txBody>
      </p:sp>
    </p:spTree>
    <p:extLst>
      <p:ext uri="{BB962C8B-B14F-4D97-AF65-F5344CB8AC3E}">
        <p14:creationId xmlns:p14="http://schemas.microsoft.com/office/powerpoint/2010/main" val="2770230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of a viewing telescope with a city on its background">
            <a:extLst>
              <a:ext uri="{FF2B5EF4-FFF2-40B4-BE49-F238E27FC236}">
                <a16:creationId xmlns:a16="http://schemas.microsoft.com/office/drawing/2014/main" id="{545632F1-C4C8-7D59-25DF-F4AA3B0A76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53E0671-D8C2-7172-7114-B7A0CF73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129" y="382546"/>
            <a:ext cx="4641272" cy="16956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view it?</a:t>
            </a:r>
            <a:endParaRPr lang="bg-BG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106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obile device with apps">
            <a:extLst>
              <a:ext uri="{FF2B5EF4-FFF2-40B4-BE49-F238E27FC236}">
                <a16:creationId xmlns:a16="http://schemas.microsoft.com/office/drawing/2014/main" id="{66201EEE-B415-6B90-3EA9-3E2B568E82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F91496C-CFF8-4070-0F0A-ADD4510F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3" y="284233"/>
            <a:ext cx="7267574" cy="1695637"/>
          </a:xfrm>
        </p:spPr>
        <p:txBody>
          <a:bodyPr>
            <a:normAutofit/>
          </a:bodyPr>
          <a:lstStyle/>
          <a:p>
            <a:pPr algn="ctr"/>
            <a:r>
              <a:rPr lang="en-US" sz="2300" i="1" dirty="0">
                <a:solidFill>
                  <a:schemeClr val="bg1">
                    <a:lumMod val="75000"/>
                  </a:schemeClr>
                </a:solidFill>
              </a:rPr>
              <a:t>The app is currently deployed on firebase, simply go to </a:t>
            </a:r>
            <a:r>
              <a:rPr lang="en-US" sz="2300" i="1" dirty="0">
                <a:solidFill>
                  <a:schemeClr val="accent1">
                    <a:lumMod val="75000"/>
                  </a:schemeClr>
                </a:solidFill>
              </a:rPr>
              <a:t>https://money-and-culture.web.app/</a:t>
            </a:r>
            <a:r>
              <a:rPr lang="en-US" sz="2300" i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bg-BG" sz="2300" i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426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5" descr="Stock numbers on a digital display">
            <a:extLst>
              <a:ext uri="{FF2B5EF4-FFF2-40B4-BE49-F238E27FC236}">
                <a16:creationId xmlns:a16="http://schemas.microsoft.com/office/drawing/2014/main" id="{93332C50-5A54-88BB-72C3-AEB68B083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66" b="28658"/>
          <a:stretch/>
        </p:blipFill>
        <p:spPr>
          <a:xfrm>
            <a:off x="838200" y="2039392"/>
            <a:ext cx="10515600" cy="4114800"/>
          </a:xfrm>
          <a:prstGeom prst="rect">
            <a:avLst/>
          </a:pr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38B57E2-023C-6954-0BDF-CE9D61064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 fontScale="90000"/>
          </a:bodyPr>
          <a:lstStyle/>
          <a:p>
            <a:r>
              <a:rPr lang="en-US" sz="3600" b="1" dirty="0"/>
              <a:t>But what if I want to run it locally or change source code?</a:t>
            </a:r>
            <a:endParaRPr lang="bg-BG" sz="3600" b="1" dirty="0"/>
          </a:p>
        </p:txBody>
      </p:sp>
    </p:spTree>
    <p:extLst>
      <p:ext uri="{BB962C8B-B14F-4D97-AF65-F5344CB8AC3E}">
        <p14:creationId xmlns:p14="http://schemas.microsoft.com/office/powerpoint/2010/main" val="290729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1">
            <a:extLst>
              <a:ext uri="{FF2B5EF4-FFF2-40B4-BE49-F238E27FC236}">
                <a16:creationId xmlns:a16="http://schemas.microsoft.com/office/drawing/2014/main" id="{5D99DD45-C7C0-5C58-39AC-25A75890ED97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097406008"/>
              </p:ext>
            </p:extLst>
          </p:nvPr>
        </p:nvGraphicFramePr>
        <p:xfrm>
          <a:off x="838200" y="1003694"/>
          <a:ext cx="10515600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5499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18</TotalTime>
  <Words>134</Words>
  <Application>Microsoft Office PowerPoint</Application>
  <PresentationFormat>Widescreen</PresentationFormat>
  <Paragraphs>16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Corbel</vt:lpstr>
      <vt:lpstr>Wingdings</vt:lpstr>
      <vt:lpstr>Office Theme</vt:lpstr>
      <vt:lpstr>Money and culture</vt:lpstr>
      <vt:lpstr>Why money and culture?</vt:lpstr>
      <vt:lpstr>What problems does it solve?</vt:lpstr>
      <vt:lpstr>How to view it?</vt:lpstr>
      <vt:lpstr>The app is currently deployed on firebase, simply go to https://money-and-culture.web.app/ </vt:lpstr>
      <vt:lpstr>But what if I want to run it locally or change source code?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Money and culture</dc:title>
  <dc:creator>Людмил Каваклийски</dc:creator>
  <cp:lastModifiedBy>Людмил Каваклийски</cp:lastModifiedBy>
  <cp:revision>1</cp:revision>
  <dcterms:created xsi:type="dcterms:W3CDTF">2022-08-20T20:56:06Z</dcterms:created>
  <dcterms:modified xsi:type="dcterms:W3CDTF">2022-08-20T21:14:30Z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